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3" r:id="rId8"/>
    <p:sldId id="267" r:id="rId9"/>
    <p:sldId id="266" r:id="rId10"/>
    <p:sldId id="268" r:id="rId11"/>
    <p:sldId id="264" r:id="rId12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53" d="100"/>
          <a:sy n="53" d="100"/>
        </p:scale>
        <p:origin x="-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BA07E9-C64D-9B02-C530-DC1E16671502}"/>
              </a:ext>
            </a:extLst>
          </p:cNvPr>
          <p:cNvGrpSpPr/>
          <p:nvPr/>
        </p:nvGrpSpPr>
        <p:grpSpPr>
          <a:xfrm>
            <a:off x="15036331" y="1641923"/>
            <a:ext cx="3960000" cy="3960000"/>
            <a:chOff x="15036333" y="1641923"/>
            <a:chExt cx="3960000" cy="4176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38FCEC-966B-B139-4E24-E7BA933A4835}"/>
                </a:ext>
              </a:extLst>
            </p:cNvPr>
            <p:cNvSpPr>
              <a:spLocks/>
            </p:cNvSpPr>
            <p:nvPr/>
          </p:nvSpPr>
          <p:spPr>
            <a:xfrm>
              <a:off x="15036333" y="1641923"/>
              <a:ext cx="3960000" cy="417624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BA551-26C8-93D6-7DA1-04C427905469}"/>
                </a:ext>
              </a:extLst>
            </p:cNvPr>
            <p:cNvSpPr txBox="1"/>
            <p:nvPr/>
          </p:nvSpPr>
          <p:spPr>
            <a:xfrm>
              <a:off x="15695868" y="4724831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그림 25" descr="화살이(가) 표시된 사진&#10;&#10;자동 생성된 설명">
              <a:extLst>
                <a:ext uri="{FF2B5EF4-FFF2-40B4-BE49-F238E27FC236}">
                  <a16:creationId xmlns:a16="http://schemas.microsoft.com/office/drawing/2014/main" id="{4F88C335-A2F1-07D1-034F-5F52030B3F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6331" y="2121481"/>
              <a:ext cx="3239999" cy="21599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15036331" y="1641923"/>
            <a:ext cx="396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15695866" y="4565202"/>
            <a:ext cx="2648146" cy="67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4F88C335-A2F1-07D1-034F-5F52030B3F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9" y="2096650"/>
            <a:ext cx="3239999" cy="2048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6619934"/>
            <a:ext cx="3239999" cy="2072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2096650"/>
            <a:ext cx="3240000" cy="204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</TotalTime>
  <Words>184</Words>
  <Application>Microsoft Office PowerPoint</Application>
  <PresentationFormat>사용자 지정</PresentationFormat>
  <Paragraphs>99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89</cp:revision>
  <dcterms:created xsi:type="dcterms:W3CDTF">2022-05-25T15:14:44Z</dcterms:created>
  <dcterms:modified xsi:type="dcterms:W3CDTF">2022-10-26T02:18:43Z</dcterms:modified>
</cp:coreProperties>
</file>